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57" r:id="rId5"/>
    <p:sldId id="282" r:id="rId6"/>
    <p:sldId id="280" r:id="rId7"/>
    <p:sldId id="276" r:id="rId8"/>
    <p:sldId id="279" r:id="rId9"/>
    <p:sldId id="259" r:id="rId10"/>
    <p:sldId id="285" r:id="rId11"/>
    <p:sldId id="273" r:id="rId12"/>
    <p:sldId id="260" r:id="rId13"/>
    <p:sldId id="283" r:id="rId14"/>
    <p:sldId id="263" r:id="rId15"/>
    <p:sldId id="284" r:id="rId16"/>
    <p:sldId id="266" r:id="rId17"/>
    <p:sldId id="268" r:id="rId18"/>
    <p:sldId id="278" r:id="rId19"/>
    <p:sldId id="269" r:id="rId20"/>
    <p:sldId id="277" r:id="rId21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5" autoAdjust="0"/>
    <p:restoredTop sz="94660"/>
  </p:normalViewPr>
  <p:slideViewPr>
    <p:cSldViewPr>
      <p:cViewPr varScale="1">
        <p:scale>
          <a:sx n="87" d="100"/>
          <a:sy n="87" d="100"/>
        </p:scale>
        <p:origin x="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33C8-AA34-4DA4-9BE2-83A4776320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8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52BB-B599-4C4D-B8BB-FBC853C9C8F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41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99C5-D56E-482D-8ED9-AF39793F73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23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ชื่อเรื่องและข้อความเหนือ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D48F-CA9C-4C56-AB43-84ED19C6BE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6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6A08-714A-4D3E-8A31-FECDED083C6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04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3E2C-BC62-49FC-BE9B-5711EAED27D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473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7D1D-3979-4926-9898-C5CF322F76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58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D27B-854B-479A-B8A3-996FB96D990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990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339B-82E2-41DA-851B-B951338766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0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9392-EAB4-4F0E-8A9B-D401088BC9A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0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71E6-220B-438C-B680-FCC2F72434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46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273E-6FC0-439A-AAD1-C871044988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01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175CD6F-2C86-44C9-81DC-BCF42652D2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ch-group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YCH Group Co.,Ltd.</a:t>
            </a:r>
            <a:endParaRPr lang="th-TH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052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42497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04048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Cartoner Packing machine Model 2018</a:t>
            </a:r>
            <a:endParaRPr lang="th-TH" sz="2800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22" y="404664"/>
            <a:ext cx="5004556" cy="4404009"/>
          </a:xfrm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CC1F26A-0447-4957-81F0-E2DC5F7B7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08673"/>
            <a:ext cx="4204544" cy="8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6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13253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Toothbrush Blister Packing machine Model 2015</a:t>
            </a:r>
            <a:endParaRPr lang="th-TH" sz="28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648005"/>
            <a:ext cx="7272808" cy="4159353"/>
          </a:xfrm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F16D728-4B12-4F65-9B5F-4B4EE6D63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15101"/>
            <a:ext cx="4204544" cy="119815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65432E-2BAD-4DFC-83B5-FB55BD92E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88104"/>
            <a:ext cx="2098971" cy="613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866662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Toothbrush Blister Packing machine Model 2014</a:t>
            </a:r>
            <a:endParaRPr lang="th-TH" sz="2800" dirty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627147"/>
            <a:ext cx="7632700" cy="4160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1E80D0B-1995-40A3-8F99-FDB584528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15101"/>
            <a:ext cx="4204544" cy="119815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9C8A5ED-858D-452C-9717-7EEB22CCD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88104"/>
            <a:ext cx="2098971" cy="613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775293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ALU </a:t>
            </a:r>
            <a:r>
              <a:rPr lang="en-US" sz="2800" dirty="0" err="1"/>
              <a:t>ALU</a:t>
            </a:r>
            <a:r>
              <a:rPr lang="en-US" sz="2800" dirty="0"/>
              <a:t> Suture Packing machine Model 2018</a:t>
            </a:r>
            <a:endParaRPr lang="th-TH" sz="2800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5C0F7C-F2AC-4360-89FE-ABCBEA4A1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1961"/>
            <a:ext cx="6480720" cy="39500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D1E3AF5-9F51-4B2E-BB00-BD8C6B59E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763457"/>
            <a:ext cx="3134565" cy="101183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1D96715-0DF8-4047-9C5E-70DE80EFF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14" y="4785763"/>
            <a:ext cx="2533985" cy="10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698603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Thermoforming Packing machine Model 2015</a:t>
            </a:r>
            <a:endParaRPr lang="th-TH" sz="2800" dirty="0"/>
          </a:p>
        </p:txBody>
      </p:sp>
      <p:pic>
        <p:nvPicPr>
          <p:cNvPr id="13316" name="Picture 7" descr="YCH-TF-400-2-2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260235"/>
            <a:ext cx="7416800" cy="317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0D242B5-BE57-487E-A554-ACD4B989F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3" y="4609125"/>
            <a:ext cx="3134565" cy="101183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B0D16CA-CBA6-4A01-93A7-8386852E0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31431"/>
            <a:ext cx="2533985" cy="10006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33256"/>
            <a:ext cx="8229600" cy="649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Island Blister card Packing machine Model 2019</a:t>
            </a:r>
            <a:endParaRPr lang="th-TH" sz="2800" dirty="0"/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9" y="1484784"/>
            <a:ext cx="8133609" cy="278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9E33AE7-04B4-411D-B295-4DB56EEBD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46811"/>
            <a:ext cx="4204544" cy="11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661248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EXHIBITION FAIR</a:t>
            </a:r>
            <a:endParaRPr lang="th-TH" sz="2800" dirty="0"/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0" y="518845"/>
            <a:ext cx="7416824" cy="4944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6610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Machine</a:t>
            </a:r>
            <a:endParaRPr lang="th-TH" sz="2800" dirty="0"/>
          </a:p>
        </p:txBody>
      </p:sp>
      <p:pic>
        <p:nvPicPr>
          <p:cNvPr id="18436" name="Picture 5" descr="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76250"/>
            <a:ext cx="6985000" cy="465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566102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kern="0" dirty="0"/>
              <a:t>Pharmaceutical Customers</a:t>
            </a:r>
            <a:endParaRPr lang="th-TH" sz="2800" kern="0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9192"/>
              </p:ext>
            </p:extLst>
          </p:nvPr>
        </p:nvGraphicFramePr>
        <p:xfrm>
          <a:off x="2411760" y="404669"/>
          <a:ext cx="5544616" cy="5256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73594624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Olic thailand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47104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Macrophar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587152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Siam medicare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59347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Continental pharm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517391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Thai Herbal Products co.,ltd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99440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Meng seng sweet factory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007566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Acdhon drug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1418982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Giffarine skyline laboratory &amp; health care co. ltd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86762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SEVEN STARS PHARMACEUTICAL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636320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Medicpharma  Co.,Ltd.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124514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Thai nippon Co., 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00623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Medicpharma  Co.,Ltd.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42560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OSOT INTER  LABORATORIES   CO.,LTD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4784345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BRT Corporation Co., Ltd. (KOREA)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02720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PARA-SCIENCE RESEARCH CORP.,LTD.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378519"/>
                  </a:ext>
                </a:extLst>
              </a:tr>
              <a:tr h="232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AMAZING GRACE Co.,LTD.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779908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B.L.HUA CO.,LTD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35568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Sukij55 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42249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Pharma Sant  Laboratories Co.,ltd.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99112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SRIPRASIT PHARMA CO.,LTD.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69014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DKSH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151203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Nature agro products co.,ltd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44226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GENSIGN RESEARCH COMPANY LIMITED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745854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YEE SHIN  </a:t>
                      </a:r>
                      <a:r>
                        <a:rPr lang="en-US" sz="1100" u="none" strike="noStrike" dirty="0" err="1">
                          <a:effectLst/>
                        </a:rPr>
                        <a:t>Co.,Ltd</a:t>
                      </a:r>
                      <a:r>
                        <a:rPr lang="en-US" sz="1100" u="none" strike="noStrike" dirty="0">
                          <a:effectLst/>
                        </a:rPr>
                        <a:t>.  Myanmar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55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6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6610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Export Oversea</a:t>
            </a:r>
            <a:endParaRPr lang="th-TH" sz="2800" dirty="0"/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27314"/>
            <a:ext cx="7354698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YCH Group co., ltd. Profile</a:t>
            </a:r>
            <a:endParaRPr lang="th-TH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pitchFamily="34" charset="0"/>
              </a:rPr>
              <a:t>Establish 2010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Value 2M USD/ Year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20 Person Staff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ISO9001 Certificate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More than 100 Thailand Client Support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Oversea support Korea, Malaysia, Vietnam, Egypt, Myanmar </a:t>
            </a:r>
            <a:r>
              <a:rPr lang="en-US" sz="2000" dirty="0" err="1">
                <a:latin typeface="Calibri" pitchFamily="34" charset="0"/>
              </a:rPr>
              <a:t>etc</a:t>
            </a:r>
            <a:endParaRPr lang="en-US" sz="2000" dirty="0">
              <a:latin typeface="Calibri" pitchFamily="34" charset="0"/>
            </a:endParaRPr>
          </a:p>
          <a:p>
            <a:pPr eaLnBrk="1" hangingPunct="1"/>
            <a:r>
              <a:rPr lang="en-US" sz="2000" dirty="0">
                <a:latin typeface="Calibri" pitchFamily="34" charset="0"/>
              </a:rPr>
              <a:t>Pharmacy, Toothbrush, Food, Condom, Consumer, </a:t>
            </a:r>
            <a:r>
              <a:rPr lang="en-US" sz="2000" dirty="0" err="1">
                <a:latin typeface="Calibri" pitchFamily="34" charset="0"/>
              </a:rPr>
              <a:t>etc</a:t>
            </a:r>
            <a:r>
              <a:rPr lang="en-US" sz="2000" dirty="0">
                <a:latin typeface="Calibri" pitchFamily="34" charset="0"/>
              </a:rPr>
              <a:t>   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th-TH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hlink"/>
                </a:solidFill>
                <a:latin typeface="Calibri" pitchFamily="34" charset="0"/>
              </a:rPr>
              <a:t>YCH Group </a:t>
            </a:r>
            <a:r>
              <a:rPr lang="en-US" b="1" dirty="0" err="1">
                <a:solidFill>
                  <a:schemeClr val="hlink"/>
                </a:solidFill>
                <a:latin typeface="Calibri" pitchFamily="34" charset="0"/>
              </a:rPr>
              <a:t>Co.,Ltd</a:t>
            </a:r>
            <a:r>
              <a:rPr lang="en-US" b="1" dirty="0">
                <a:solidFill>
                  <a:schemeClr val="hlink"/>
                </a:solidFill>
                <a:latin typeface="Calibri" pitchFamily="34" charset="0"/>
              </a:rPr>
              <a:t>.</a:t>
            </a:r>
            <a:endParaRPr lang="th-TH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052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2160463" cy="15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ข้อความ 2"/>
          <p:cNvSpPr txBox="1">
            <a:spLocks/>
          </p:cNvSpPr>
          <p:nvPr/>
        </p:nvSpPr>
        <p:spPr bwMode="auto">
          <a:xfrm>
            <a:off x="1110444" y="3708673"/>
            <a:ext cx="69231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000" kern="0" dirty="0">
                <a:latin typeface="Calibri" pitchFamily="34" charset="0"/>
              </a:rPr>
              <a:t>888/2 GREENPARK3 SAMAKKEESAMREJ RD.</a:t>
            </a:r>
          </a:p>
          <a:p>
            <a:pPr eaLnBrk="1" hangingPunct="1"/>
            <a:r>
              <a:rPr lang="en-US" sz="2000" kern="0" dirty="0">
                <a:latin typeface="Calibri" pitchFamily="34" charset="0"/>
              </a:rPr>
              <a:t>T.BANGSAOTHONG A.BANGSAOTHONG </a:t>
            </a:r>
          </a:p>
          <a:p>
            <a:pPr eaLnBrk="1" hangingPunct="1"/>
            <a:r>
              <a:rPr lang="en-US" sz="2000" kern="0" dirty="0">
                <a:latin typeface="Calibri" pitchFamily="34" charset="0"/>
              </a:rPr>
              <a:t>SUMUTPRAKARN THAILAND 10540</a:t>
            </a:r>
          </a:p>
          <a:p>
            <a:pPr eaLnBrk="1" hangingPunct="1"/>
            <a:r>
              <a:rPr lang="en-US" sz="2000" kern="0" dirty="0">
                <a:latin typeface="Calibri" pitchFamily="34" charset="0"/>
              </a:rPr>
              <a:t>TEL +6621307171-3</a:t>
            </a:r>
          </a:p>
          <a:p>
            <a:pPr eaLnBrk="1" hangingPunct="1"/>
            <a:r>
              <a:rPr lang="en-US" sz="2000" kern="0" dirty="0">
                <a:latin typeface="Calibri" pitchFamily="34" charset="0"/>
              </a:rPr>
              <a:t>FAX +6621307174</a:t>
            </a:r>
          </a:p>
          <a:p>
            <a:pPr eaLnBrk="1" hangingPunct="1"/>
            <a:r>
              <a:rPr lang="en-US" sz="2000" kern="0" dirty="0">
                <a:latin typeface="Calibri" pitchFamily="34" charset="0"/>
                <a:hlinkClick r:id="rId3"/>
              </a:rPr>
              <a:t>WWW.YCH-GROUP.COM</a:t>
            </a:r>
            <a:endParaRPr lang="en-US" sz="2000" kern="0" dirty="0">
              <a:latin typeface="Calibri" pitchFamily="34" charset="0"/>
            </a:endParaRPr>
          </a:p>
          <a:p>
            <a:pPr eaLnBrk="1" hangingPunct="1"/>
            <a:r>
              <a:rPr lang="en-US" sz="2000" kern="0" dirty="0">
                <a:latin typeface="Calibri" pitchFamily="34" charset="0"/>
              </a:rPr>
              <a:t>YCH@YCH-GROUP.COM</a:t>
            </a:r>
            <a:endParaRPr lang="th-TH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7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0133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>
                <a:latin typeface="Calibri" pitchFamily="34" charset="0"/>
              </a:rPr>
              <a:t>YCH Group co</a:t>
            </a:r>
            <a:r>
              <a:rPr lang="th-TH" sz="2800" dirty="0">
                <a:latin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</a:rPr>
              <a:t>,Ltd</a:t>
            </a:r>
            <a:r>
              <a:rPr lang="th-TH" sz="2800" dirty="0">
                <a:latin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</a:rPr>
              <a:t>Factory</a:t>
            </a:r>
            <a:endParaRPr lang="th-TH" sz="2800" dirty="0">
              <a:latin typeface="Calibri" pitchFamily="34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393A4C-FAA1-4C26-BCBA-99121BD3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" y="1181825"/>
            <a:ext cx="7824770" cy="3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0133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>
                <a:latin typeface="Calibri" pitchFamily="34" charset="0"/>
              </a:rPr>
              <a:t>YCH Group co</a:t>
            </a:r>
            <a:r>
              <a:rPr lang="th-TH" sz="2800" dirty="0">
                <a:latin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</a:rPr>
              <a:t>,Ltd</a:t>
            </a:r>
            <a:r>
              <a:rPr lang="th-TH" sz="2800" dirty="0">
                <a:latin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</a:rPr>
              <a:t>Staff</a:t>
            </a:r>
            <a:endParaRPr lang="th-TH" sz="2800" dirty="0">
              <a:latin typeface="Calibri" pitchFamily="34" charset="0"/>
            </a:endParaRPr>
          </a:p>
        </p:txBody>
      </p:sp>
      <p:pic>
        <p:nvPicPr>
          <p:cNvPr id="4100" name="Picture 5" descr="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424862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0133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>
                <a:latin typeface="Calibri" pitchFamily="34" charset="0"/>
              </a:rPr>
              <a:t>YCH Group co</a:t>
            </a:r>
            <a:r>
              <a:rPr lang="th-TH" sz="2800" dirty="0">
                <a:latin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</a:rPr>
              <a:t>,Ltd</a:t>
            </a:r>
            <a:r>
              <a:rPr lang="th-TH" sz="2800" dirty="0">
                <a:latin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</a:rPr>
              <a:t>Machine</a:t>
            </a:r>
            <a:endParaRPr lang="th-TH" sz="2800" dirty="0">
              <a:latin typeface="Calibri" pitchFamily="34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E6C3B62-14C4-4FC4-B042-ACE6EE6A1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7" y="1195387"/>
            <a:ext cx="7416626" cy="36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013325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>
                <a:latin typeface="Calibri" pitchFamily="34" charset="0"/>
              </a:rPr>
              <a:t>YCH Group co</a:t>
            </a:r>
            <a:r>
              <a:rPr lang="th-TH" sz="2800" dirty="0">
                <a:latin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</a:rPr>
              <a:t>,Ltd</a:t>
            </a:r>
            <a:r>
              <a:rPr lang="th-TH" sz="2800" dirty="0">
                <a:latin typeface="Calibri" pitchFamily="34" charset="0"/>
              </a:rPr>
              <a:t>. </a:t>
            </a:r>
            <a:r>
              <a:rPr lang="en-US" sz="2800" dirty="0">
                <a:latin typeface="Calibri" pitchFamily="34" charset="0"/>
              </a:rPr>
              <a:t>Machine  Assembly line</a:t>
            </a:r>
            <a:endParaRPr lang="th-TH" sz="2800" dirty="0">
              <a:latin typeface="Calibri" pitchFamily="34" charset="0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B87575E-650C-45BD-A04A-1C295548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6" y="1209863"/>
            <a:ext cx="7416627" cy="36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76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1547664" y="3284984"/>
            <a:ext cx="6923112" cy="1584176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pitchFamily="34" charset="0"/>
              </a:rPr>
              <a:t>CAM+SERVO GRIPPER DRIVEN BLISTER TYPE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CHAIN GRIPPER BLISTER TYPE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THERMOFORMING PACKING MACHINE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PHARMA AND MEDICAL INDUSTRIES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th-TH" dirty="0"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5" y="836712"/>
            <a:ext cx="8606571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53197" y="5301208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kern="0" dirty="0">
                <a:latin typeface="Calibri" pitchFamily="34" charset="0"/>
              </a:rPr>
              <a:t>YCH Group co</a:t>
            </a:r>
            <a:r>
              <a:rPr lang="th-TH" sz="2800" kern="0" dirty="0">
                <a:latin typeface="Calibri" pitchFamily="34" charset="0"/>
              </a:rPr>
              <a:t>.</a:t>
            </a:r>
            <a:r>
              <a:rPr lang="en-US" sz="2800" kern="0" dirty="0">
                <a:latin typeface="Calibri" pitchFamily="34" charset="0"/>
              </a:rPr>
              <a:t>,Ltd</a:t>
            </a:r>
            <a:r>
              <a:rPr lang="th-TH" sz="2800" kern="0" dirty="0">
                <a:latin typeface="Calibri" pitchFamily="34" charset="0"/>
              </a:rPr>
              <a:t>. </a:t>
            </a:r>
            <a:r>
              <a:rPr lang="en-US" sz="2800" kern="0" dirty="0">
                <a:latin typeface="Calibri" pitchFamily="34" charset="0"/>
              </a:rPr>
              <a:t>Products</a:t>
            </a:r>
            <a:endParaRPr lang="th-TH" sz="28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76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534460" y="2943374"/>
            <a:ext cx="6923112" cy="1584176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pitchFamily="34" charset="0"/>
              </a:rPr>
              <a:t>Medicine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Medicals equipment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Cosmetics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Consumer products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Condom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Toothbrush</a:t>
            </a:r>
          </a:p>
          <a:p>
            <a:pPr eaLnBrk="1" hangingPunct="1"/>
            <a:r>
              <a:rPr lang="en-US" sz="2000" dirty="0" err="1">
                <a:latin typeface="Calibri" pitchFamily="34" charset="0"/>
              </a:rPr>
              <a:t>etc</a:t>
            </a:r>
            <a:endParaRPr lang="en-US" sz="2000" dirty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en-US" dirty="0">
              <a:latin typeface="Calibri" pitchFamily="34" charset="0"/>
            </a:endParaRPr>
          </a:p>
          <a:p>
            <a:pPr eaLnBrk="1" hangingPunct="1"/>
            <a:endParaRPr lang="th-TH" dirty="0">
              <a:latin typeface="Calibri" pitchFamily="34" charset="0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534460" y="584542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kern="0" dirty="0">
                <a:latin typeface="Calibri" pitchFamily="34" charset="0"/>
              </a:rPr>
              <a:t>Products Samples</a:t>
            </a:r>
            <a:endParaRPr lang="th-TH" sz="2800" kern="0" dirty="0">
              <a:latin typeface="Calibri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87" y="1650735"/>
            <a:ext cx="1202177" cy="102786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46" y="1611434"/>
            <a:ext cx="1391780" cy="11064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99" y="1671431"/>
            <a:ext cx="1354285" cy="92768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4" y="1779358"/>
            <a:ext cx="1477168" cy="101924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05" y="1659427"/>
            <a:ext cx="1361868" cy="93968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30" y="499391"/>
            <a:ext cx="1486024" cy="92133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59" y="549819"/>
            <a:ext cx="909960" cy="89176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50" y="689089"/>
            <a:ext cx="2098971" cy="61322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39977"/>
            <a:ext cx="1431649" cy="760052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D758B60-7B96-4DC1-A75F-CACB7061C5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16" y="2759450"/>
            <a:ext cx="4204544" cy="119815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D5F23EBE-B50A-4262-AF08-7F70D2B4A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2" y="4483355"/>
            <a:ext cx="2466751" cy="14208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B137FF7-AC50-4F34-AC76-B8FC3ED840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14" y="4185045"/>
            <a:ext cx="4204544" cy="8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60648"/>
            <a:ext cx="8784976" cy="6408712"/>
          </a:xfrm>
          <a:prstGeom prst="round2Diag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708459"/>
            <a:ext cx="8229600" cy="64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Blister Packing machine Model 2014</a:t>
            </a:r>
            <a:endParaRPr lang="th-TH" sz="2800" dirty="0"/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32848" cy="2747825"/>
          </a:xfrm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9337484-125F-4A9C-A644-4AC4ADCC5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3368"/>
            <a:ext cx="4204544" cy="8985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357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Default Design</vt:lpstr>
      <vt:lpstr>YCH Group Co.,Ltd.</vt:lpstr>
      <vt:lpstr>YCH Group co., ltd.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YCH Group Co.,Ltd.</vt:lpstr>
    </vt:vector>
  </TitlesOfParts>
  <Company>YCH Group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YCH Group Co.,Ltd.</dc:title>
  <dc:creator>Ast</dc:creator>
  <cp:lastModifiedBy>Ast Suebsri</cp:lastModifiedBy>
  <cp:revision>44</cp:revision>
  <cp:lastPrinted>2019-01-31T02:59:13Z</cp:lastPrinted>
  <dcterms:created xsi:type="dcterms:W3CDTF">2015-02-26T06:25:23Z</dcterms:created>
  <dcterms:modified xsi:type="dcterms:W3CDTF">2019-08-25T00:57:33Z</dcterms:modified>
</cp:coreProperties>
</file>